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C85"/>
    <a:srgbClr val="007E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4" d="100"/>
          <a:sy n="24" d="100"/>
        </p:scale>
        <p:origin x="1471" y="-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18.02.2024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099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18.02.2024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674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18.02.2024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999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18.02.2024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28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18.02.2024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644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18.02.2024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7253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18.02.2024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566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18.02.2024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636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18.02.2024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983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18.02.2024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3239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79EB-101E-4D39-8356-9BED6F512F60}" type="datetimeFigureOut">
              <a:rPr lang="de-AT" smtClean="0"/>
              <a:t>18.02.2024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9091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B79EB-101E-4D39-8356-9BED6F512F60}" type="datetimeFigureOut">
              <a:rPr lang="de-AT" smtClean="0"/>
              <a:t>18.02.2024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E90D9-B0BC-4C21-9EBA-F74AC495005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509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49B91751-93DC-43BB-88BE-CBA32B6B40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21383625" cy="233431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B8D91A40-C159-49CB-B4A9-03B48C7123E6}"/>
              </a:ext>
            </a:extLst>
          </p:cNvPr>
          <p:cNvSpPr txBox="1"/>
          <p:nvPr/>
        </p:nvSpPr>
        <p:spPr>
          <a:xfrm>
            <a:off x="962108" y="3506116"/>
            <a:ext cx="194488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6400" b="1" dirty="0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(Arial, 64 </a:t>
            </a:r>
            <a:r>
              <a:rPr lang="de-AT" sz="6400" b="1" dirty="0" err="1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de-AT" sz="6400" b="1" dirty="0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de-AT" sz="6400" b="1" i="1" dirty="0" err="1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orientative</a:t>
            </a:r>
            <a:r>
              <a:rPr lang="de-AT" sz="6400" b="1" i="1" dirty="0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6400" b="1" i="1" dirty="0" err="1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endParaRPr lang="de-AT" sz="6400" b="1" i="1" dirty="0">
              <a:solidFill>
                <a:srgbClr val="007C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586AF2F-8680-417E-B8F2-C12201ABD9D9}"/>
              </a:ext>
            </a:extLst>
          </p:cNvPr>
          <p:cNvSpPr txBox="1"/>
          <p:nvPr/>
        </p:nvSpPr>
        <p:spPr>
          <a:xfrm>
            <a:off x="931842" y="5276412"/>
            <a:ext cx="194488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4200" b="1" dirty="0" err="1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r>
              <a:rPr lang="de-AT" sz="4200" b="1" dirty="0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(Arial, 42 </a:t>
            </a:r>
            <a:r>
              <a:rPr lang="de-AT" sz="4200" b="1" dirty="0" err="1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de-AT" sz="4200" b="1" dirty="0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de-AT" sz="4200" b="1" i="1" dirty="0" err="1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orientative</a:t>
            </a:r>
            <a:r>
              <a:rPr lang="de-AT" sz="4200" b="1" i="1" dirty="0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4200" b="1" i="1" dirty="0" err="1">
                <a:solidFill>
                  <a:srgbClr val="007C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endParaRPr lang="de-AT" sz="4200" b="1" i="1" dirty="0">
              <a:solidFill>
                <a:srgbClr val="007C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717F127-3ED0-4C3B-872C-DEF6FF95FAAE}"/>
              </a:ext>
            </a:extLst>
          </p:cNvPr>
          <p:cNvSpPr txBox="1"/>
          <p:nvPr/>
        </p:nvSpPr>
        <p:spPr>
          <a:xfrm>
            <a:off x="11926957" y="94779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AT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4217755-56CA-43D7-A74B-26A08DC60235}"/>
              </a:ext>
            </a:extLst>
          </p:cNvPr>
          <p:cNvSpPr txBox="1"/>
          <p:nvPr/>
        </p:nvSpPr>
        <p:spPr>
          <a:xfrm>
            <a:off x="11926957" y="99073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AT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88B3D8C-CEEE-4412-8852-787BDC13D6ED}"/>
              </a:ext>
            </a:extLst>
          </p:cNvPr>
          <p:cNvSpPr txBox="1"/>
          <p:nvPr/>
        </p:nvSpPr>
        <p:spPr>
          <a:xfrm>
            <a:off x="962108" y="6940329"/>
            <a:ext cx="90167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000" dirty="0">
                <a:latin typeface="Arial" panose="020B0604020202020204" pitchFamily="34" charset="0"/>
                <a:cs typeface="Arial" panose="020B0604020202020204" pitchFamily="34" charset="0"/>
              </a:rPr>
              <a:t>Text (Arial, 30), </a:t>
            </a:r>
            <a:r>
              <a:rPr lang="de-AT" sz="3000" i="1" dirty="0" err="1">
                <a:latin typeface="Arial" panose="020B0604020202020204" pitchFamily="34" charset="0"/>
                <a:cs typeface="Arial" panose="020B0604020202020204" pitchFamily="34" charset="0"/>
              </a:rPr>
              <a:t>orientative</a:t>
            </a:r>
            <a:r>
              <a:rPr lang="de-AT" sz="3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000" i="1" dirty="0" err="1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endParaRPr lang="de-AT" sz="3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1174008-B91C-41D5-BDF6-6D9CD7A798EF}"/>
              </a:ext>
            </a:extLst>
          </p:cNvPr>
          <p:cNvSpPr/>
          <p:nvPr/>
        </p:nvSpPr>
        <p:spPr>
          <a:xfrm>
            <a:off x="962109" y="9451536"/>
            <a:ext cx="6069282" cy="57165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Pictures, min. 300 dpi</a:t>
            </a: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6F04708A-1220-4C0B-BD8D-14D7BABB3167}"/>
              </a:ext>
            </a:extLst>
          </p:cNvPr>
          <p:cNvCxnSpPr>
            <a:cxnSpLocks/>
          </p:cNvCxnSpPr>
          <p:nvPr/>
        </p:nvCxnSpPr>
        <p:spPr>
          <a:xfrm>
            <a:off x="-1" y="25606364"/>
            <a:ext cx="21383625" cy="0"/>
          </a:xfrm>
          <a:prstGeom prst="line">
            <a:avLst/>
          </a:prstGeom>
          <a:ln w="50800">
            <a:solidFill>
              <a:srgbClr val="007C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B4D1C6D3-7D8E-42A3-B01D-4C969732A51A}"/>
              </a:ext>
            </a:extLst>
          </p:cNvPr>
          <p:cNvCxnSpPr>
            <a:cxnSpLocks/>
          </p:cNvCxnSpPr>
          <p:nvPr/>
        </p:nvCxnSpPr>
        <p:spPr>
          <a:xfrm>
            <a:off x="9932792" y="25606364"/>
            <a:ext cx="0" cy="4668849"/>
          </a:xfrm>
          <a:prstGeom prst="line">
            <a:avLst/>
          </a:prstGeom>
          <a:ln w="50800">
            <a:solidFill>
              <a:srgbClr val="007C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F6227F8A-A1E7-4F3F-9819-04E02FF88D43}"/>
              </a:ext>
            </a:extLst>
          </p:cNvPr>
          <p:cNvSpPr txBox="1"/>
          <p:nvPr/>
        </p:nvSpPr>
        <p:spPr>
          <a:xfrm>
            <a:off x="3411110" y="236644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AT" dirty="0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B3844410-F9C7-4310-A5F1-01F93B8DB696}"/>
              </a:ext>
            </a:extLst>
          </p:cNvPr>
          <p:cNvSpPr/>
          <p:nvPr/>
        </p:nvSpPr>
        <p:spPr>
          <a:xfrm>
            <a:off x="962108" y="26080283"/>
            <a:ext cx="3052016" cy="38166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Portrait </a:t>
            </a:r>
            <a:r>
              <a:rPr lang="de-AT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endParaRPr lang="de-A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E8CC7B16-21D9-4FD1-BFC8-FD709E2FA91E}"/>
              </a:ext>
            </a:extLst>
          </p:cNvPr>
          <p:cNvSpPr txBox="1"/>
          <p:nvPr/>
        </p:nvSpPr>
        <p:spPr>
          <a:xfrm>
            <a:off x="4460683" y="26250922"/>
            <a:ext cx="3752950" cy="3244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Academic </a:t>
            </a:r>
            <a:r>
              <a:rPr lang="de-AT" sz="2800" dirty="0" err="1">
                <a:latin typeface="Arial" panose="020B0604020202020204" pitchFamily="34" charset="0"/>
                <a:cs typeface="Arial" panose="020B0604020202020204" pitchFamily="34" charset="0"/>
              </a:rPr>
              <a:t>degree</a:t>
            </a:r>
            <a:endParaRPr lang="de-A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First </a:t>
            </a:r>
            <a:r>
              <a:rPr lang="de-AT" sz="28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de-AT" sz="2800" dirty="0" err="1"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endParaRPr lang="de-A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Chair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E-Mail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8B91E85-3C90-4577-BFBC-C45D86FDD45A}"/>
              </a:ext>
            </a:extLst>
          </p:cNvPr>
          <p:cNvSpPr txBox="1"/>
          <p:nvPr/>
        </p:nvSpPr>
        <p:spPr>
          <a:xfrm>
            <a:off x="10409584" y="26353024"/>
            <a:ext cx="4565673" cy="26439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3000" i="1" dirty="0">
                <a:latin typeface="Arial" panose="020B0604020202020204" pitchFamily="34" charset="0"/>
                <a:cs typeface="Arial" panose="020B0604020202020204" pitchFamily="34" charset="0"/>
              </a:rPr>
              <a:t>Optional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- Research </a:t>
            </a:r>
            <a:r>
              <a:rPr lang="de-AT" sz="2800" dirty="0" err="1">
                <a:latin typeface="Arial" panose="020B0604020202020204" pitchFamily="34" charset="0"/>
                <a:cs typeface="Arial" panose="020B0604020202020204" pitchFamily="34" charset="0"/>
              </a:rPr>
              <a:t>focus</a:t>
            </a:r>
            <a:endParaRPr lang="de-A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- Research </a:t>
            </a:r>
            <a:r>
              <a:rPr lang="de-AT" sz="2800" dirty="0" err="1"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AT" sz="2800" dirty="0" err="1">
                <a:latin typeface="Arial" panose="020B0604020202020204" pitchFamily="34" charset="0"/>
                <a:cs typeface="Arial" panose="020B0604020202020204" pitchFamily="34" charset="0"/>
              </a:rPr>
              <a:t>logos</a:t>
            </a: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AT" sz="2800" dirty="0" err="1">
                <a:latin typeface="Arial" panose="020B0604020202020204" pitchFamily="34" charset="0"/>
                <a:cs typeface="Arial" panose="020B0604020202020204" pitchFamily="34" charset="0"/>
              </a:rPr>
              <a:t>QR-code</a:t>
            </a: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800" dirty="0" err="1">
                <a:latin typeface="Arial" panose="020B0604020202020204" pitchFamily="34" charset="0"/>
                <a:cs typeface="Arial" panose="020B0604020202020204" pitchFamily="34" charset="0"/>
              </a:rPr>
              <a:t>chair</a:t>
            </a:r>
            <a:endParaRPr lang="de-A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255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60</Words>
  <Application>Microsoft Office PowerPoint</Application>
  <PresentationFormat>Benutzerdefiniert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Nicolai Aust</dc:creator>
  <cp:lastModifiedBy>Eva Wegerer</cp:lastModifiedBy>
  <cp:revision>12</cp:revision>
  <dcterms:created xsi:type="dcterms:W3CDTF">2024-02-12T07:42:50Z</dcterms:created>
  <dcterms:modified xsi:type="dcterms:W3CDTF">2024-02-18T17:51:57Z</dcterms:modified>
</cp:coreProperties>
</file>